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6" r:id="rId2"/>
    <p:sldId id="257" r:id="rId3"/>
    <p:sldId id="259" r:id="rId4"/>
    <p:sldId id="262"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F65551-9C09-4501-B005-4CB8028BF9CF}" v="5" dt="2024-02-14T13:15:51.53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59" d="100"/>
          <a:sy n="59" d="100"/>
        </p:scale>
        <p:origin x="24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da Brånn" userId="520ba149-bea2-4627-833e-2ad006f2360a" providerId="ADAL" clId="{16F65551-9C09-4501-B005-4CB8028BF9CF}"/>
    <pc:docChg chg="undo custSel addSld delSld modSld sldOrd">
      <pc:chgData name="Ida Brånn" userId="520ba149-bea2-4627-833e-2ad006f2360a" providerId="ADAL" clId="{16F65551-9C09-4501-B005-4CB8028BF9CF}" dt="2024-02-14T13:16:39.166" v="1001" actId="47"/>
      <pc:docMkLst>
        <pc:docMk/>
      </pc:docMkLst>
      <pc:sldChg chg="modSp mod">
        <pc:chgData name="Ida Brånn" userId="520ba149-bea2-4627-833e-2ad006f2360a" providerId="ADAL" clId="{16F65551-9C09-4501-B005-4CB8028BF9CF}" dt="2024-02-14T13:15:51.534" v="990"/>
        <pc:sldMkLst>
          <pc:docMk/>
          <pc:sldMk cId="16561126" sldId="256"/>
        </pc:sldMkLst>
        <pc:spChg chg="mod">
          <ac:chgData name="Ida Brånn" userId="520ba149-bea2-4627-833e-2ad006f2360a" providerId="ADAL" clId="{16F65551-9C09-4501-B005-4CB8028BF9CF}" dt="2024-02-14T13:15:51.534" v="990"/>
          <ac:spMkLst>
            <pc:docMk/>
            <pc:sldMk cId="16561126" sldId="256"/>
            <ac:spMk id="2" creationId="{72E07B64-3A64-9EA7-2D92-103CE2B020FB}"/>
          </ac:spMkLst>
        </pc:spChg>
        <pc:spChg chg="mod">
          <ac:chgData name="Ida Brånn" userId="520ba149-bea2-4627-833e-2ad006f2360a" providerId="ADAL" clId="{16F65551-9C09-4501-B005-4CB8028BF9CF}" dt="2024-02-14T13:15:51.534" v="990"/>
          <ac:spMkLst>
            <pc:docMk/>
            <pc:sldMk cId="16561126" sldId="256"/>
            <ac:spMk id="3" creationId="{84046C91-AEA8-8AC2-8D46-CD2C1831651E}"/>
          </ac:spMkLst>
        </pc:spChg>
      </pc:sldChg>
      <pc:sldChg chg="modSp mod modNotesTx">
        <pc:chgData name="Ida Brånn" userId="520ba149-bea2-4627-833e-2ad006f2360a" providerId="ADAL" clId="{16F65551-9C09-4501-B005-4CB8028BF9CF}" dt="2024-02-14T13:15:51.679" v="991" actId="27636"/>
        <pc:sldMkLst>
          <pc:docMk/>
          <pc:sldMk cId="4239236601" sldId="257"/>
        </pc:sldMkLst>
        <pc:spChg chg="mod">
          <ac:chgData name="Ida Brånn" userId="520ba149-bea2-4627-833e-2ad006f2360a" providerId="ADAL" clId="{16F65551-9C09-4501-B005-4CB8028BF9CF}" dt="2024-02-14T13:15:51.534" v="990"/>
          <ac:spMkLst>
            <pc:docMk/>
            <pc:sldMk cId="4239236601" sldId="257"/>
            <ac:spMk id="2" creationId="{455E71E5-A3EC-3FD4-C874-B91BDA4B8B53}"/>
          </ac:spMkLst>
        </pc:spChg>
        <pc:spChg chg="mod">
          <ac:chgData name="Ida Brånn" userId="520ba149-bea2-4627-833e-2ad006f2360a" providerId="ADAL" clId="{16F65551-9C09-4501-B005-4CB8028BF9CF}" dt="2024-02-14T13:15:51.679" v="991" actId="27636"/>
          <ac:spMkLst>
            <pc:docMk/>
            <pc:sldMk cId="4239236601" sldId="257"/>
            <ac:spMk id="3" creationId="{3AC048A7-DE46-03C7-AA11-40F1C952F8F2}"/>
          </ac:spMkLst>
        </pc:spChg>
      </pc:sldChg>
      <pc:sldChg chg="modSp del mod ord">
        <pc:chgData name="Ida Brånn" userId="520ba149-bea2-4627-833e-2ad006f2360a" providerId="ADAL" clId="{16F65551-9C09-4501-B005-4CB8028BF9CF}" dt="2024-02-13T21:40:25.660" v="797" actId="47"/>
        <pc:sldMkLst>
          <pc:docMk/>
          <pc:sldMk cId="3027029525" sldId="258"/>
        </pc:sldMkLst>
        <pc:spChg chg="mod">
          <ac:chgData name="Ida Brånn" userId="520ba149-bea2-4627-833e-2ad006f2360a" providerId="ADAL" clId="{16F65551-9C09-4501-B005-4CB8028BF9CF}" dt="2024-02-13T21:32:08.476" v="716" actId="27636"/>
          <ac:spMkLst>
            <pc:docMk/>
            <pc:sldMk cId="3027029525" sldId="258"/>
            <ac:spMk id="2" creationId="{D60E17C1-C84B-BBEE-1EAF-3793A4343413}"/>
          </ac:spMkLst>
        </pc:spChg>
      </pc:sldChg>
      <pc:sldChg chg="modSp new mod">
        <pc:chgData name="Ida Brånn" userId="520ba149-bea2-4627-833e-2ad006f2360a" providerId="ADAL" clId="{16F65551-9C09-4501-B005-4CB8028BF9CF}" dt="2024-02-14T13:16:29.882" v="1000" actId="20577"/>
        <pc:sldMkLst>
          <pc:docMk/>
          <pc:sldMk cId="2681678518" sldId="259"/>
        </pc:sldMkLst>
        <pc:spChg chg="mod">
          <ac:chgData name="Ida Brånn" userId="520ba149-bea2-4627-833e-2ad006f2360a" providerId="ADAL" clId="{16F65551-9C09-4501-B005-4CB8028BF9CF}" dt="2024-02-14T13:15:51.534" v="990"/>
          <ac:spMkLst>
            <pc:docMk/>
            <pc:sldMk cId="2681678518" sldId="259"/>
            <ac:spMk id="2" creationId="{6C4F79E9-86DE-43C7-F45C-C7EEC0F069B2}"/>
          </ac:spMkLst>
        </pc:spChg>
        <pc:spChg chg="mod">
          <ac:chgData name="Ida Brånn" userId="520ba149-bea2-4627-833e-2ad006f2360a" providerId="ADAL" clId="{16F65551-9C09-4501-B005-4CB8028BF9CF}" dt="2024-02-14T13:16:29.882" v="1000" actId="20577"/>
          <ac:spMkLst>
            <pc:docMk/>
            <pc:sldMk cId="2681678518" sldId="259"/>
            <ac:spMk id="3" creationId="{6CFAF0AF-9CF7-6F4C-6B2D-DA52AB489EF7}"/>
          </ac:spMkLst>
        </pc:spChg>
      </pc:sldChg>
      <pc:sldChg chg="modSp new del">
        <pc:chgData name="Ida Brånn" userId="520ba149-bea2-4627-833e-2ad006f2360a" providerId="ADAL" clId="{16F65551-9C09-4501-B005-4CB8028BF9CF}" dt="2024-02-14T13:15:47.180" v="989" actId="2696"/>
        <pc:sldMkLst>
          <pc:docMk/>
          <pc:sldMk cId="3085060670" sldId="260"/>
        </pc:sldMkLst>
        <pc:spChg chg="mod">
          <ac:chgData name="Ida Brånn" userId="520ba149-bea2-4627-833e-2ad006f2360a" providerId="ADAL" clId="{16F65551-9C09-4501-B005-4CB8028BF9CF}" dt="2024-02-14T12:59:48.244" v="988"/>
          <ac:spMkLst>
            <pc:docMk/>
            <pc:sldMk cId="3085060670" sldId="260"/>
            <ac:spMk id="2" creationId="{114459F6-1C46-0FC0-C1D5-21699088FA13}"/>
          </ac:spMkLst>
        </pc:spChg>
        <pc:spChg chg="mod">
          <ac:chgData name="Ida Brånn" userId="520ba149-bea2-4627-833e-2ad006f2360a" providerId="ADAL" clId="{16F65551-9C09-4501-B005-4CB8028BF9CF}" dt="2024-02-14T12:59:48.244" v="988"/>
          <ac:spMkLst>
            <pc:docMk/>
            <pc:sldMk cId="3085060670" sldId="260"/>
            <ac:spMk id="3" creationId="{E72C074F-EF53-4C05-13E0-4A0FFAC7B33C}"/>
          </ac:spMkLst>
        </pc:spChg>
      </pc:sldChg>
      <pc:sldChg chg="modSp new del mod">
        <pc:chgData name="Ida Brånn" userId="520ba149-bea2-4627-833e-2ad006f2360a" providerId="ADAL" clId="{16F65551-9C09-4501-B005-4CB8028BF9CF}" dt="2024-02-14T13:16:39.166" v="1001" actId="47"/>
        <pc:sldMkLst>
          <pc:docMk/>
          <pc:sldMk cId="201413391" sldId="261"/>
        </pc:sldMkLst>
        <pc:spChg chg="mod">
          <ac:chgData name="Ida Brånn" userId="520ba149-bea2-4627-833e-2ad006f2360a" providerId="ADAL" clId="{16F65551-9C09-4501-B005-4CB8028BF9CF}" dt="2024-02-14T13:15:51.534" v="990"/>
          <ac:spMkLst>
            <pc:docMk/>
            <pc:sldMk cId="201413391" sldId="261"/>
            <ac:spMk id="2" creationId="{4F7B22DD-05ED-364E-E499-BF9392F9005B}"/>
          </ac:spMkLst>
        </pc:spChg>
        <pc:spChg chg="mod">
          <ac:chgData name="Ida Brånn" userId="520ba149-bea2-4627-833e-2ad006f2360a" providerId="ADAL" clId="{16F65551-9C09-4501-B005-4CB8028BF9CF}" dt="2024-02-14T13:15:51.534" v="990"/>
          <ac:spMkLst>
            <pc:docMk/>
            <pc:sldMk cId="201413391" sldId="261"/>
            <ac:spMk id="3" creationId="{F250B6F1-8636-2E43-BE4F-68D4A3346104}"/>
          </ac:spMkLst>
        </pc:spChg>
      </pc:sldChg>
      <pc:sldChg chg="modSp new mod">
        <pc:chgData name="Ida Brånn" userId="520ba149-bea2-4627-833e-2ad006f2360a" providerId="ADAL" clId="{16F65551-9C09-4501-B005-4CB8028BF9CF}" dt="2024-02-14T13:15:51.534" v="990"/>
        <pc:sldMkLst>
          <pc:docMk/>
          <pc:sldMk cId="1681079542" sldId="262"/>
        </pc:sldMkLst>
        <pc:spChg chg="mod">
          <ac:chgData name="Ida Brånn" userId="520ba149-bea2-4627-833e-2ad006f2360a" providerId="ADAL" clId="{16F65551-9C09-4501-B005-4CB8028BF9CF}" dt="2024-02-14T13:15:51.534" v="990"/>
          <ac:spMkLst>
            <pc:docMk/>
            <pc:sldMk cId="1681079542" sldId="262"/>
            <ac:spMk id="2" creationId="{5EA9D1DD-BFED-E37A-3A96-3CDD31EC015B}"/>
          </ac:spMkLst>
        </pc:spChg>
        <pc:spChg chg="mod">
          <ac:chgData name="Ida Brånn" userId="520ba149-bea2-4627-833e-2ad006f2360a" providerId="ADAL" clId="{16F65551-9C09-4501-B005-4CB8028BF9CF}" dt="2024-02-14T13:15:51.534" v="990"/>
          <ac:spMkLst>
            <pc:docMk/>
            <pc:sldMk cId="1681079542" sldId="262"/>
            <ac:spMk id="3" creationId="{B101DA9D-7190-BA1F-2F93-5D010166F3C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7DF51F-3010-4537-924F-0E8C71CB62BD}" type="datetimeFigureOut">
              <a:rPr lang="sv-SE" smtClean="0"/>
              <a:t>2024-02-13</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98643F-25E6-4235-9428-40CFF8FED3EF}" type="slidenum">
              <a:rPr lang="sv-SE" smtClean="0"/>
              <a:t>‹#›</a:t>
            </a:fld>
            <a:endParaRPr lang="sv-SE"/>
          </a:p>
        </p:txBody>
      </p:sp>
    </p:spTree>
    <p:extLst>
      <p:ext uri="{BB962C8B-B14F-4D97-AF65-F5344CB8AC3E}">
        <p14:creationId xmlns:p14="http://schemas.microsoft.com/office/powerpoint/2010/main" val="39106476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Varje elev behöver ha en person, grupptillhörighet klass 4a, elev paulinska, är med behövd och sedd, fotboll. Elevråd, förstå syften lära sig demokratiska processer, vuxna erkänner, fel, näringslivet, elevens behov social-utb. </a:t>
            </a:r>
          </a:p>
        </p:txBody>
      </p:sp>
      <p:sp>
        <p:nvSpPr>
          <p:cNvPr id="4" name="Platshållare för bildnummer 3"/>
          <p:cNvSpPr>
            <a:spLocks noGrp="1"/>
          </p:cNvSpPr>
          <p:nvPr>
            <p:ph type="sldNum" sz="quarter" idx="5"/>
          </p:nvPr>
        </p:nvSpPr>
        <p:spPr/>
        <p:txBody>
          <a:bodyPr/>
          <a:lstStyle/>
          <a:p>
            <a:fld id="{8598643F-25E6-4235-9428-40CFF8FED3EF}" type="slidenum">
              <a:rPr lang="sv-SE" smtClean="0"/>
              <a:t>2</a:t>
            </a:fld>
            <a:endParaRPr lang="sv-SE"/>
          </a:p>
        </p:txBody>
      </p:sp>
    </p:spTree>
    <p:extLst>
      <p:ext uri="{BB962C8B-B14F-4D97-AF65-F5344CB8AC3E}">
        <p14:creationId xmlns:p14="http://schemas.microsoft.com/office/powerpoint/2010/main" val="1539740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sv-SE"/>
              <a:t>Klicka här för att ändra mall för rubrikformat</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DC23183E-2808-487B-B3DD-38368286C2B0}" type="datetimeFigureOut">
              <a:rPr lang="sv-SE" smtClean="0"/>
              <a:t>2024-02-13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117263B-89A1-48FB-A900-5E49AAE46840}" type="slidenum">
              <a:rPr lang="sv-SE" smtClean="0"/>
              <a:t>‹#›</a:t>
            </a:fld>
            <a:endParaRPr lang="sv-SE"/>
          </a:p>
        </p:txBody>
      </p:sp>
    </p:spTree>
    <p:extLst>
      <p:ext uri="{BB962C8B-B14F-4D97-AF65-F5344CB8AC3E}">
        <p14:creationId xmlns:p14="http://schemas.microsoft.com/office/powerpoint/2010/main" val="33359959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DC23183E-2808-487B-B3DD-38368286C2B0}" type="datetimeFigureOut">
              <a:rPr lang="sv-SE" smtClean="0"/>
              <a:t>2024-02-13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1117263B-89A1-48FB-A900-5E49AAE46840}" type="slidenum">
              <a:rPr lang="sv-SE" smtClean="0"/>
              <a:t>‹#›</a:t>
            </a:fld>
            <a:endParaRPr lang="sv-SE"/>
          </a:p>
        </p:txBody>
      </p:sp>
    </p:spTree>
    <p:extLst>
      <p:ext uri="{BB962C8B-B14F-4D97-AF65-F5344CB8AC3E}">
        <p14:creationId xmlns:p14="http://schemas.microsoft.com/office/powerpoint/2010/main" val="347932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och bild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sv-SE"/>
              <a:t>Klicka här för att ändra mall för rubrikformat</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DC23183E-2808-487B-B3DD-38368286C2B0}" type="datetimeFigureOut">
              <a:rPr lang="sv-SE" smtClean="0"/>
              <a:t>2024-02-13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117263B-89A1-48FB-A900-5E49AAE46840}" type="slidenum">
              <a:rPr lang="sv-SE" smtClean="0"/>
              <a:t>‹#›</a:t>
            </a:fld>
            <a:endParaRPr lang="sv-SE"/>
          </a:p>
        </p:txBody>
      </p:sp>
    </p:spTree>
    <p:extLst>
      <p:ext uri="{BB962C8B-B14F-4D97-AF65-F5344CB8AC3E}">
        <p14:creationId xmlns:p14="http://schemas.microsoft.com/office/powerpoint/2010/main" val="31226190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 med beskrivning">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sv-SE"/>
              <a:t>Klicka här för att ändra mall för rubrikformat</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sv-SE"/>
              <a:t>Klicka här för att ändra format på bakgrundstexten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DC23183E-2808-487B-B3DD-38368286C2B0}" type="datetimeFigureOut">
              <a:rPr lang="sv-SE" smtClean="0"/>
              <a:t>2024-02-13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117263B-89A1-48FB-A900-5E49AAE46840}" type="slidenum">
              <a:rPr lang="sv-SE" smtClean="0"/>
              <a:t>‹#›</a:t>
            </a:fld>
            <a:endParaRPr lang="sv-SE"/>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0260144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nkort">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DC23183E-2808-487B-B3DD-38368286C2B0}" type="datetimeFigureOut">
              <a:rPr lang="sv-SE" smtClean="0"/>
              <a:t>2024-02-13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117263B-89A1-48FB-A900-5E49AAE46840}" type="slidenum">
              <a:rPr lang="sv-SE" smtClean="0"/>
              <a:t>‹#›</a:t>
            </a:fld>
            <a:endParaRPr lang="sv-SE"/>
          </a:p>
        </p:txBody>
      </p:sp>
    </p:spTree>
    <p:extLst>
      <p:ext uri="{BB962C8B-B14F-4D97-AF65-F5344CB8AC3E}">
        <p14:creationId xmlns:p14="http://schemas.microsoft.com/office/powerpoint/2010/main" val="34041682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sv-SE"/>
              <a:t>Klicka här för att ändra mall för rubrikformat</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DC23183E-2808-487B-B3DD-38368286C2B0}" type="datetimeFigureOut">
              <a:rPr lang="sv-SE" smtClean="0"/>
              <a:t>2024-02-13</a:t>
            </a:fld>
            <a:endParaRPr lang="sv-SE"/>
          </a:p>
        </p:txBody>
      </p:sp>
      <p:sp>
        <p:nvSpPr>
          <p:cNvPr id="4"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117263B-89A1-48FB-A900-5E49AAE46840}" type="slidenum">
              <a:rPr lang="sv-SE" smtClean="0"/>
              <a:t>‹#›</a:t>
            </a:fld>
            <a:endParaRPr lang="sv-SE"/>
          </a:p>
        </p:txBody>
      </p:sp>
    </p:spTree>
    <p:extLst>
      <p:ext uri="{BB962C8B-B14F-4D97-AF65-F5344CB8AC3E}">
        <p14:creationId xmlns:p14="http://schemas.microsoft.com/office/powerpoint/2010/main" val="24635459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bildkolumn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sv-SE"/>
              <a:t>Klicka här för att ändra mall för rubrikformat</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DC23183E-2808-487B-B3DD-38368286C2B0}" type="datetimeFigureOut">
              <a:rPr lang="sv-SE" smtClean="0"/>
              <a:t>2024-02-13</a:t>
            </a:fld>
            <a:endParaRPr lang="sv-SE"/>
          </a:p>
        </p:txBody>
      </p:sp>
      <p:sp>
        <p:nvSpPr>
          <p:cNvPr id="4"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117263B-89A1-48FB-A900-5E49AAE46840}" type="slidenum">
              <a:rPr lang="sv-SE" smtClean="0"/>
              <a:t>‹#›</a:t>
            </a:fld>
            <a:endParaRPr lang="sv-SE"/>
          </a:p>
        </p:txBody>
      </p:sp>
    </p:spTree>
    <p:extLst>
      <p:ext uri="{BB962C8B-B14F-4D97-AF65-F5344CB8AC3E}">
        <p14:creationId xmlns:p14="http://schemas.microsoft.com/office/powerpoint/2010/main" val="10827113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nchor="t" anchorCtr="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DC23183E-2808-487B-B3DD-38368286C2B0}" type="datetimeFigureOut">
              <a:rPr lang="sv-SE" smtClean="0"/>
              <a:t>2024-02-13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117263B-89A1-48FB-A900-5E49AAE46840}" type="slidenum">
              <a:rPr lang="sv-SE" smtClean="0"/>
              <a:t>‹#›</a:t>
            </a:fld>
            <a:endParaRPr lang="sv-SE"/>
          </a:p>
        </p:txBody>
      </p:sp>
    </p:spTree>
    <p:extLst>
      <p:ext uri="{BB962C8B-B14F-4D97-AF65-F5344CB8AC3E}">
        <p14:creationId xmlns:p14="http://schemas.microsoft.com/office/powerpoint/2010/main" val="23784796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DC23183E-2808-487B-B3DD-38368286C2B0}" type="datetimeFigureOut">
              <a:rPr lang="sv-SE" smtClean="0"/>
              <a:t>2024-02-13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117263B-89A1-48FB-A900-5E49AAE46840}" type="slidenum">
              <a:rPr lang="sv-SE" smtClean="0"/>
              <a:t>‹#›</a:t>
            </a:fld>
            <a:endParaRPr lang="sv-SE"/>
          </a:p>
        </p:txBody>
      </p:sp>
    </p:spTree>
    <p:extLst>
      <p:ext uri="{BB962C8B-B14F-4D97-AF65-F5344CB8AC3E}">
        <p14:creationId xmlns:p14="http://schemas.microsoft.com/office/powerpoint/2010/main" val="6846293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3"/>
          <p:cNvSpPr>
            <a:spLocks noGrp="1"/>
          </p:cNvSpPr>
          <p:nvPr>
            <p:ph type="dt" sz="half" idx="10"/>
          </p:nvPr>
        </p:nvSpPr>
        <p:spPr/>
        <p:txBody>
          <a:bodyPr/>
          <a:lstStyle/>
          <a:p>
            <a:fld id="{DC23183E-2808-487B-B3DD-38368286C2B0}" type="datetimeFigureOut">
              <a:rPr lang="sv-SE" smtClean="0"/>
              <a:t>2024-02-13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117263B-89A1-48FB-A900-5E49AAE46840}" type="slidenum">
              <a:rPr lang="sv-SE" smtClean="0"/>
              <a:t>‹#›</a:t>
            </a:fld>
            <a:endParaRPr lang="sv-SE"/>
          </a:p>
        </p:txBody>
      </p:sp>
    </p:spTree>
    <p:extLst>
      <p:ext uri="{BB962C8B-B14F-4D97-AF65-F5344CB8AC3E}">
        <p14:creationId xmlns:p14="http://schemas.microsoft.com/office/powerpoint/2010/main" val="1942378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DC23183E-2808-487B-B3DD-38368286C2B0}" type="datetimeFigureOut">
              <a:rPr lang="sv-SE" smtClean="0"/>
              <a:t>2024-02-13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117263B-89A1-48FB-A900-5E49AAE46840}" type="slidenum">
              <a:rPr lang="sv-SE" smtClean="0"/>
              <a:t>‹#›</a:t>
            </a:fld>
            <a:endParaRPr lang="sv-SE"/>
          </a:p>
        </p:txBody>
      </p:sp>
    </p:spTree>
    <p:extLst>
      <p:ext uri="{BB962C8B-B14F-4D97-AF65-F5344CB8AC3E}">
        <p14:creationId xmlns:p14="http://schemas.microsoft.com/office/powerpoint/2010/main" val="2903370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DC23183E-2808-487B-B3DD-38368286C2B0}" type="datetimeFigureOut">
              <a:rPr lang="sv-SE" smtClean="0"/>
              <a:t>2024-02-13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1117263B-89A1-48FB-A900-5E49AAE46840}" type="slidenum">
              <a:rPr lang="sv-SE" smtClean="0"/>
              <a:t>‹#›</a:t>
            </a:fld>
            <a:endParaRPr lang="sv-SE"/>
          </a:p>
        </p:txBody>
      </p:sp>
    </p:spTree>
    <p:extLst>
      <p:ext uri="{BB962C8B-B14F-4D97-AF65-F5344CB8AC3E}">
        <p14:creationId xmlns:p14="http://schemas.microsoft.com/office/powerpoint/2010/main" val="4061328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v-SE"/>
              <a:t>Klicka här för att ändra mall för rubrikformat</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DC23183E-2808-487B-B3DD-38368286C2B0}" type="datetimeFigureOut">
              <a:rPr lang="sv-SE" smtClean="0"/>
              <a:t>2024-02-13</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1117263B-89A1-48FB-A900-5E49AAE46840}" type="slidenum">
              <a:rPr lang="sv-SE" smtClean="0"/>
              <a:t>‹#›</a:t>
            </a:fld>
            <a:endParaRPr lang="sv-SE"/>
          </a:p>
        </p:txBody>
      </p:sp>
    </p:spTree>
    <p:extLst>
      <p:ext uri="{BB962C8B-B14F-4D97-AF65-F5344CB8AC3E}">
        <p14:creationId xmlns:p14="http://schemas.microsoft.com/office/powerpoint/2010/main" val="682323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7" name="Date Placeholder 2"/>
          <p:cNvSpPr>
            <a:spLocks noGrp="1"/>
          </p:cNvSpPr>
          <p:nvPr>
            <p:ph type="dt" sz="half" idx="10"/>
          </p:nvPr>
        </p:nvSpPr>
        <p:spPr/>
        <p:txBody>
          <a:bodyPr/>
          <a:lstStyle/>
          <a:p>
            <a:fld id="{DC23183E-2808-487B-B3DD-38368286C2B0}" type="datetimeFigureOut">
              <a:rPr lang="sv-SE" smtClean="0"/>
              <a:t>2024-02-13</a:t>
            </a:fld>
            <a:endParaRPr lang="sv-SE"/>
          </a:p>
        </p:txBody>
      </p:sp>
      <p:sp>
        <p:nvSpPr>
          <p:cNvPr id="5" name="Footer Placeholder 3"/>
          <p:cNvSpPr>
            <a:spLocks noGrp="1"/>
          </p:cNvSpPr>
          <p:nvPr>
            <p:ph type="ftr" sz="quarter" idx="11"/>
          </p:nvPr>
        </p:nvSpPr>
        <p:spPr/>
        <p:txBody>
          <a:bodyPr/>
          <a:lstStyle/>
          <a:p>
            <a:endParaRPr lang="sv-SE"/>
          </a:p>
        </p:txBody>
      </p:sp>
      <p:sp>
        <p:nvSpPr>
          <p:cNvPr id="6" name="Slide Number Placeholder 4"/>
          <p:cNvSpPr>
            <a:spLocks noGrp="1"/>
          </p:cNvSpPr>
          <p:nvPr>
            <p:ph type="sldNum" sz="quarter" idx="12"/>
          </p:nvPr>
        </p:nvSpPr>
        <p:spPr/>
        <p:txBody>
          <a:bodyPr/>
          <a:lstStyle/>
          <a:p>
            <a:fld id="{1117263B-89A1-48FB-A900-5E49AAE46840}" type="slidenum">
              <a:rPr lang="sv-SE" smtClean="0"/>
              <a:t>‹#›</a:t>
            </a:fld>
            <a:endParaRPr lang="sv-SE"/>
          </a:p>
        </p:txBody>
      </p:sp>
    </p:spTree>
    <p:extLst>
      <p:ext uri="{BB962C8B-B14F-4D97-AF65-F5344CB8AC3E}">
        <p14:creationId xmlns:p14="http://schemas.microsoft.com/office/powerpoint/2010/main" val="1024173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DC23183E-2808-487B-B3DD-38368286C2B0}" type="datetimeFigureOut">
              <a:rPr lang="sv-SE" smtClean="0"/>
              <a:t>2024-02-13</a:t>
            </a:fld>
            <a:endParaRPr lang="sv-SE"/>
          </a:p>
        </p:txBody>
      </p:sp>
      <p:sp>
        <p:nvSpPr>
          <p:cNvPr id="5" name="Footer Placeholder 2"/>
          <p:cNvSpPr>
            <a:spLocks noGrp="1"/>
          </p:cNvSpPr>
          <p:nvPr>
            <p:ph type="ftr" sz="quarter" idx="11"/>
          </p:nvPr>
        </p:nvSpPr>
        <p:spPr/>
        <p:txBody>
          <a:bodyPr/>
          <a:lstStyle/>
          <a:p>
            <a:endParaRPr lang="sv-SE"/>
          </a:p>
        </p:txBody>
      </p:sp>
      <p:sp>
        <p:nvSpPr>
          <p:cNvPr id="6" name="Slide Number Placeholder 3"/>
          <p:cNvSpPr>
            <a:spLocks noGrp="1"/>
          </p:cNvSpPr>
          <p:nvPr>
            <p:ph type="sldNum" sz="quarter" idx="12"/>
          </p:nvPr>
        </p:nvSpPr>
        <p:spPr/>
        <p:txBody>
          <a:bodyPr/>
          <a:lstStyle/>
          <a:p>
            <a:fld id="{1117263B-89A1-48FB-A900-5E49AAE46840}" type="slidenum">
              <a:rPr lang="sv-SE" smtClean="0"/>
              <a:t>‹#›</a:t>
            </a:fld>
            <a:endParaRPr lang="sv-SE"/>
          </a:p>
        </p:txBody>
      </p:sp>
    </p:spTree>
    <p:extLst>
      <p:ext uri="{BB962C8B-B14F-4D97-AF65-F5344CB8AC3E}">
        <p14:creationId xmlns:p14="http://schemas.microsoft.com/office/powerpoint/2010/main" val="1908517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sv-SE"/>
              <a:t>Klicka här för att ändra mall för rubrikformat</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7" name="Date Placeholder 4"/>
          <p:cNvSpPr>
            <a:spLocks noGrp="1"/>
          </p:cNvSpPr>
          <p:nvPr>
            <p:ph type="dt" sz="half" idx="10"/>
          </p:nvPr>
        </p:nvSpPr>
        <p:spPr/>
        <p:txBody>
          <a:bodyPr/>
          <a:lstStyle/>
          <a:p>
            <a:fld id="{DC23183E-2808-487B-B3DD-38368286C2B0}" type="datetimeFigureOut">
              <a:rPr lang="sv-SE" smtClean="0"/>
              <a:t>2024-02-13</a:t>
            </a:fld>
            <a:endParaRPr lang="sv-SE"/>
          </a:p>
        </p:txBody>
      </p:sp>
      <p:sp>
        <p:nvSpPr>
          <p:cNvPr id="5" name="Footer Placeholder 5"/>
          <p:cNvSpPr>
            <a:spLocks noGrp="1"/>
          </p:cNvSpPr>
          <p:nvPr>
            <p:ph type="ftr" sz="quarter" idx="11"/>
          </p:nvPr>
        </p:nvSpPr>
        <p:spPr/>
        <p:txBody>
          <a:bodyPr/>
          <a:lstStyle/>
          <a:p>
            <a:endParaRPr lang="sv-SE"/>
          </a:p>
        </p:txBody>
      </p:sp>
      <p:sp>
        <p:nvSpPr>
          <p:cNvPr id="6" name="Slide Number Placeholder 6"/>
          <p:cNvSpPr>
            <a:spLocks noGrp="1"/>
          </p:cNvSpPr>
          <p:nvPr>
            <p:ph type="sldNum" sz="quarter" idx="12"/>
          </p:nvPr>
        </p:nvSpPr>
        <p:spPr/>
        <p:txBody>
          <a:bodyPr/>
          <a:lstStyle/>
          <a:p>
            <a:fld id="{1117263B-89A1-48FB-A900-5E49AAE46840}" type="slidenum">
              <a:rPr lang="sv-SE" smtClean="0"/>
              <a:t>‹#›</a:t>
            </a:fld>
            <a:endParaRPr lang="sv-SE"/>
          </a:p>
        </p:txBody>
      </p:sp>
    </p:spTree>
    <p:extLst>
      <p:ext uri="{BB962C8B-B14F-4D97-AF65-F5344CB8AC3E}">
        <p14:creationId xmlns:p14="http://schemas.microsoft.com/office/powerpoint/2010/main" val="4145326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DC23183E-2808-487B-B3DD-38368286C2B0}" type="datetimeFigureOut">
              <a:rPr lang="sv-SE" smtClean="0"/>
              <a:t>2024-02-13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1117263B-89A1-48FB-A900-5E49AAE46840}" type="slidenum">
              <a:rPr lang="sv-SE" smtClean="0"/>
              <a:t>‹#›</a:t>
            </a:fld>
            <a:endParaRPr lang="sv-SE"/>
          </a:p>
        </p:txBody>
      </p:sp>
    </p:spTree>
    <p:extLst>
      <p:ext uri="{BB962C8B-B14F-4D97-AF65-F5344CB8AC3E}">
        <p14:creationId xmlns:p14="http://schemas.microsoft.com/office/powerpoint/2010/main" val="335312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DC23183E-2808-487B-B3DD-38368286C2B0}" type="datetimeFigureOut">
              <a:rPr lang="sv-SE" smtClean="0"/>
              <a:t>2024-02-13</a:t>
            </a:fld>
            <a:endParaRPr lang="sv-SE"/>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sv-SE"/>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1117263B-89A1-48FB-A900-5E49AAE46840}" type="slidenum">
              <a:rPr lang="sv-SE" smtClean="0"/>
              <a:t>‹#›</a:t>
            </a:fld>
            <a:endParaRPr lang="sv-SE"/>
          </a:p>
        </p:txBody>
      </p:sp>
    </p:spTree>
    <p:extLst>
      <p:ext uri="{BB962C8B-B14F-4D97-AF65-F5344CB8AC3E}">
        <p14:creationId xmlns:p14="http://schemas.microsoft.com/office/powerpoint/2010/main" val="39169972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2E07B64-3A64-9EA7-2D92-103CE2B020FB}"/>
              </a:ext>
            </a:extLst>
          </p:cNvPr>
          <p:cNvSpPr>
            <a:spLocks noGrp="1"/>
          </p:cNvSpPr>
          <p:nvPr>
            <p:ph type="ctrTitle"/>
          </p:nvPr>
        </p:nvSpPr>
        <p:spPr/>
        <p:txBody>
          <a:bodyPr/>
          <a:lstStyle/>
          <a:p>
            <a:r>
              <a:rPr lang="sv-SE" dirty="0"/>
              <a:t>Skolans möjligheter</a:t>
            </a:r>
          </a:p>
        </p:txBody>
      </p:sp>
      <p:sp>
        <p:nvSpPr>
          <p:cNvPr id="3" name="Underrubrik 2">
            <a:extLst>
              <a:ext uri="{FF2B5EF4-FFF2-40B4-BE49-F238E27FC236}">
                <a16:creationId xmlns:a16="http://schemas.microsoft.com/office/drawing/2014/main" id="{84046C91-AEA8-8AC2-8D46-CD2C1831651E}"/>
              </a:ext>
            </a:extLst>
          </p:cNvPr>
          <p:cNvSpPr>
            <a:spLocks noGrp="1"/>
          </p:cNvSpPr>
          <p:nvPr>
            <p:ph type="subTitle" idx="1"/>
          </p:nvPr>
        </p:nvSpPr>
        <p:spPr/>
        <p:txBody>
          <a:bodyPr/>
          <a:lstStyle/>
          <a:p>
            <a:r>
              <a:rPr lang="sv-SE" dirty="0"/>
              <a:t>I ett brottsförebyggande arbete</a:t>
            </a:r>
          </a:p>
        </p:txBody>
      </p:sp>
    </p:spTree>
    <p:extLst>
      <p:ext uri="{BB962C8B-B14F-4D97-AF65-F5344CB8AC3E}">
        <p14:creationId xmlns:p14="http://schemas.microsoft.com/office/powerpoint/2010/main" val="16561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55E71E5-A3EC-3FD4-C874-B91BDA4B8B53}"/>
              </a:ext>
            </a:extLst>
          </p:cNvPr>
          <p:cNvSpPr>
            <a:spLocks noGrp="1"/>
          </p:cNvSpPr>
          <p:nvPr>
            <p:ph type="title"/>
          </p:nvPr>
        </p:nvSpPr>
        <p:spPr/>
        <p:txBody>
          <a:bodyPr/>
          <a:lstStyle/>
          <a:p>
            <a:r>
              <a:rPr lang="sv-SE" b="1" dirty="0"/>
              <a:t>Främja - förebygga principer mot</a:t>
            </a:r>
            <a:br>
              <a:rPr lang="sv-SE" b="1" dirty="0"/>
            </a:br>
            <a:r>
              <a:rPr lang="sv-SE" b="1" dirty="0"/>
              <a:t>Normavvikande beteende</a:t>
            </a:r>
          </a:p>
        </p:txBody>
      </p:sp>
      <p:sp>
        <p:nvSpPr>
          <p:cNvPr id="3" name="Platshållare för innehåll 2">
            <a:extLst>
              <a:ext uri="{FF2B5EF4-FFF2-40B4-BE49-F238E27FC236}">
                <a16:creationId xmlns:a16="http://schemas.microsoft.com/office/drawing/2014/main" id="{3AC048A7-DE46-03C7-AA11-40F1C952F8F2}"/>
              </a:ext>
            </a:extLst>
          </p:cNvPr>
          <p:cNvSpPr>
            <a:spLocks noGrp="1"/>
          </p:cNvSpPr>
          <p:nvPr>
            <p:ph idx="1"/>
          </p:nvPr>
        </p:nvSpPr>
        <p:spPr>
          <a:xfrm>
            <a:off x="838200" y="1690688"/>
            <a:ext cx="10515600" cy="4802187"/>
          </a:xfrm>
        </p:spPr>
        <p:txBody>
          <a:bodyPr>
            <a:normAutofit fontScale="92500" lnSpcReduction="10000"/>
          </a:bodyPr>
          <a:lstStyle/>
          <a:p>
            <a:r>
              <a:rPr lang="sv-SE" dirty="0"/>
              <a:t>Goda relationer , höga förväntningar</a:t>
            </a:r>
          </a:p>
          <a:p>
            <a:r>
              <a:rPr lang="sv-SE" dirty="0"/>
              <a:t>Att få vara i ett sammanhang</a:t>
            </a:r>
          </a:p>
          <a:p>
            <a:r>
              <a:rPr lang="sv-SE" dirty="0"/>
              <a:t>Kända regler </a:t>
            </a:r>
          </a:p>
          <a:p>
            <a:r>
              <a:rPr lang="sv-SE" dirty="0"/>
              <a:t>Positiva förebilder</a:t>
            </a:r>
          </a:p>
          <a:p>
            <a:r>
              <a:rPr lang="sv-SE" dirty="0"/>
              <a:t>Kompensatoriskt uppdrag</a:t>
            </a:r>
          </a:p>
          <a:p>
            <a:r>
              <a:rPr lang="sv-SE" dirty="0"/>
              <a:t>Förstärka positiva beteenden </a:t>
            </a:r>
          </a:p>
          <a:p>
            <a:r>
              <a:rPr lang="sv-SE" dirty="0"/>
              <a:t>Reagera på normavvikande beteenden</a:t>
            </a:r>
          </a:p>
          <a:p>
            <a:r>
              <a:rPr lang="sv-SE" dirty="0"/>
              <a:t>Arbeta med vårdnadshavare utan att skuldbelägga </a:t>
            </a:r>
          </a:p>
          <a:p>
            <a:r>
              <a:rPr lang="sv-SE" dirty="0"/>
              <a:t>Strategier vid konflikter </a:t>
            </a:r>
          </a:p>
          <a:p>
            <a:r>
              <a:rPr lang="sv-SE" dirty="0"/>
              <a:t>Konsekvenser vid behov</a:t>
            </a:r>
          </a:p>
          <a:p>
            <a:r>
              <a:rPr lang="sv-SE" dirty="0"/>
              <a:t>Göra fel, om och bättre</a:t>
            </a:r>
          </a:p>
          <a:p>
            <a:r>
              <a:rPr lang="sv-SE" dirty="0"/>
              <a:t>Framtidstro</a:t>
            </a:r>
          </a:p>
          <a:p>
            <a:pPr marL="0" indent="0">
              <a:buNone/>
            </a:pPr>
            <a:endParaRPr lang="sv-SE" dirty="0"/>
          </a:p>
          <a:p>
            <a:endParaRPr lang="sv-SE" dirty="0"/>
          </a:p>
        </p:txBody>
      </p:sp>
    </p:spTree>
    <p:extLst>
      <p:ext uri="{BB962C8B-B14F-4D97-AF65-F5344CB8AC3E}">
        <p14:creationId xmlns:p14="http://schemas.microsoft.com/office/powerpoint/2010/main" val="42392366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C4F79E9-86DE-43C7-F45C-C7EEC0F069B2}"/>
              </a:ext>
            </a:extLst>
          </p:cNvPr>
          <p:cNvSpPr>
            <a:spLocks noGrp="1"/>
          </p:cNvSpPr>
          <p:nvPr>
            <p:ph type="title"/>
          </p:nvPr>
        </p:nvSpPr>
        <p:spPr/>
        <p:txBody>
          <a:bodyPr/>
          <a:lstStyle/>
          <a:p>
            <a:r>
              <a:rPr lang="sv-SE" b="1" dirty="0"/>
              <a:t>Åtgärdande verktyg</a:t>
            </a:r>
          </a:p>
        </p:txBody>
      </p:sp>
      <p:sp>
        <p:nvSpPr>
          <p:cNvPr id="3" name="Platshållare för innehåll 2">
            <a:extLst>
              <a:ext uri="{FF2B5EF4-FFF2-40B4-BE49-F238E27FC236}">
                <a16:creationId xmlns:a16="http://schemas.microsoft.com/office/drawing/2014/main" id="{6CFAF0AF-9CF7-6F4C-6B2D-DA52AB489EF7}"/>
              </a:ext>
            </a:extLst>
          </p:cNvPr>
          <p:cNvSpPr>
            <a:spLocks noGrp="1"/>
          </p:cNvSpPr>
          <p:nvPr>
            <p:ph idx="1"/>
          </p:nvPr>
        </p:nvSpPr>
        <p:spPr/>
        <p:txBody>
          <a:bodyPr>
            <a:normAutofit fontScale="92500" lnSpcReduction="20000"/>
          </a:bodyPr>
          <a:lstStyle/>
          <a:p>
            <a:r>
              <a:rPr lang="sv-SE" dirty="0"/>
              <a:t>Tidig kartläggning av elevens närvaro, måluppfyllelse, normavvikande beteende med insatser</a:t>
            </a:r>
          </a:p>
          <a:p>
            <a:r>
              <a:rPr lang="sv-SE" dirty="0"/>
              <a:t>Elevhälsoteam</a:t>
            </a:r>
          </a:p>
          <a:p>
            <a:r>
              <a:rPr lang="sv-SE" dirty="0"/>
              <a:t>Särskilt stöd</a:t>
            </a:r>
          </a:p>
          <a:p>
            <a:r>
              <a:rPr lang="sv-SE" dirty="0"/>
              <a:t>Disciplinära åtgärder</a:t>
            </a:r>
          </a:p>
          <a:p>
            <a:r>
              <a:rPr lang="sv-SE" dirty="0"/>
              <a:t>Orosanmälningar</a:t>
            </a:r>
          </a:p>
          <a:p>
            <a:r>
              <a:rPr lang="sv-SE" dirty="0"/>
              <a:t>SSPF</a:t>
            </a:r>
          </a:p>
          <a:p>
            <a:r>
              <a:rPr lang="sv-SE" dirty="0"/>
              <a:t>Samverkan mellan olika myndigheter</a:t>
            </a:r>
          </a:p>
          <a:p>
            <a:r>
              <a:rPr lang="sv-SE" dirty="0"/>
              <a:t>Informationsspridning </a:t>
            </a:r>
          </a:p>
          <a:p>
            <a:r>
              <a:rPr lang="sv-SE" dirty="0"/>
              <a:t>Fysiska kontroller av utrymmen</a:t>
            </a:r>
          </a:p>
          <a:p>
            <a:r>
              <a:rPr lang="sv-SE" dirty="0"/>
              <a:t>Besöksförbud</a:t>
            </a:r>
          </a:p>
          <a:p>
            <a:r>
              <a:rPr lang="sv-SE" dirty="0"/>
              <a:t>Kameror </a:t>
            </a:r>
          </a:p>
          <a:p>
            <a:endParaRPr lang="sv-SE" dirty="0"/>
          </a:p>
          <a:p>
            <a:endParaRPr lang="sv-SE" dirty="0"/>
          </a:p>
          <a:p>
            <a:endParaRPr lang="sv-SE" dirty="0"/>
          </a:p>
        </p:txBody>
      </p:sp>
    </p:spTree>
    <p:extLst>
      <p:ext uri="{BB962C8B-B14F-4D97-AF65-F5344CB8AC3E}">
        <p14:creationId xmlns:p14="http://schemas.microsoft.com/office/powerpoint/2010/main" val="2681678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EA9D1DD-BFED-E37A-3A96-3CDD31EC015B}"/>
              </a:ext>
            </a:extLst>
          </p:cNvPr>
          <p:cNvSpPr>
            <a:spLocks noGrp="1"/>
          </p:cNvSpPr>
          <p:nvPr>
            <p:ph type="title"/>
          </p:nvPr>
        </p:nvSpPr>
        <p:spPr/>
        <p:txBody>
          <a:bodyPr/>
          <a:lstStyle/>
          <a:p>
            <a:r>
              <a:rPr lang="sv-SE" dirty="0"/>
              <a:t>Utmaningar</a:t>
            </a:r>
          </a:p>
        </p:txBody>
      </p:sp>
      <p:sp>
        <p:nvSpPr>
          <p:cNvPr id="3" name="Platshållare för innehåll 2">
            <a:extLst>
              <a:ext uri="{FF2B5EF4-FFF2-40B4-BE49-F238E27FC236}">
                <a16:creationId xmlns:a16="http://schemas.microsoft.com/office/drawing/2014/main" id="{B101DA9D-7190-BA1F-2F93-5D010166F3C9}"/>
              </a:ext>
            </a:extLst>
          </p:cNvPr>
          <p:cNvSpPr>
            <a:spLocks noGrp="1"/>
          </p:cNvSpPr>
          <p:nvPr>
            <p:ph idx="1"/>
          </p:nvPr>
        </p:nvSpPr>
        <p:spPr/>
        <p:txBody>
          <a:bodyPr/>
          <a:lstStyle/>
          <a:p>
            <a:r>
              <a:rPr lang="sv-SE" dirty="0"/>
              <a:t>Gamla rutiner och lagar i ett nytt samhällsklimat</a:t>
            </a:r>
          </a:p>
          <a:p>
            <a:r>
              <a:rPr lang="sv-SE" dirty="0"/>
              <a:t>Samarbete</a:t>
            </a:r>
          </a:p>
          <a:p>
            <a:r>
              <a:rPr lang="sv-SE" dirty="0"/>
              <a:t>Sekretess</a:t>
            </a:r>
          </a:p>
          <a:p>
            <a:r>
              <a:rPr lang="sv-SE" dirty="0"/>
              <a:t>Förakt/rädsla blåljus</a:t>
            </a:r>
          </a:p>
          <a:p>
            <a:r>
              <a:rPr lang="sv-SE" dirty="0"/>
              <a:t>Sociala medier </a:t>
            </a:r>
          </a:p>
          <a:p>
            <a:r>
              <a:rPr lang="sv-SE" dirty="0"/>
              <a:t>Segregering</a:t>
            </a:r>
          </a:p>
          <a:p>
            <a:endParaRPr lang="sv-SE" dirty="0"/>
          </a:p>
        </p:txBody>
      </p:sp>
    </p:spTree>
    <p:extLst>
      <p:ext uri="{BB962C8B-B14F-4D97-AF65-F5344CB8AC3E}">
        <p14:creationId xmlns:p14="http://schemas.microsoft.com/office/powerpoint/2010/main" val="16810795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Jon">
  <a:themeElements>
    <a:clrScheme name="J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J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J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971</TotalTime>
  <Words>150</Words>
  <Application>Microsoft Office PowerPoint</Application>
  <PresentationFormat>Bredbild</PresentationFormat>
  <Paragraphs>37</Paragraphs>
  <Slides>4</Slides>
  <Notes>1</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4</vt:i4>
      </vt:variant>
    </vt:vector>
  </HeadingPairs>
  <TitlesOfParts>
    <vt:vector size="8" baseType="lpstr">
      <vt:lpstr>Calibri</vt:lpstr>
      <vt:lpstr>Century Gothic</vt:lpstr>
      <vt:lpstr>Wingdings 3</vt:lpstr>
      <vt:lpstr>Jon</vt:lpstr>
      <vt:lpstr>Skolans möjligheter</vt:lpstr>
      <vt:lpstr>Främja - förebygga principer mot Normavvikande beteende</vt:lpstr>
      <vt:lpstr>Åtgärdande verktyg</vt:lpstr>
      <vt:lpstr>Utmaningar</vt:lpstr>
    </vt:vector>
  </TitlesOfParts>
  <Company>Strangnas kommun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Ida Brånn</dc:creator>
  <cp:lastModifiedBy>Ida Brånn</cp:lastModifiedBy>
  <cp:revision>1</cp:revision>
  <dcterms:created xsi:type="dcterms:W3CDTF">2024-02-13T21:04:42Z</dcterms:created>
  <dcterms:modified xsi:type="dcterms:W3CDTF">2024-02-14T13:16:40Z</dcterms:modified>
</cp:coreProperties>
</file>